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6" autoAdjust="0"/>
    <p:restoredTop sz="93357" autoAdjust="0"/>
  </p:normalViewPr>
  <p:slideViewPr>
    <p:cSldViewPr snapToGrid="0" snapToObjects="1">
      <p:cViewPr varScale="1">
        <p:scale>
          <a:sx n="115" d="100"/>
          <a:sy n="115" d="100"/>
        </p:scale>
        <p:origin x="42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318036417322836E-2"/>
          <c:y val="2.6970190712089257E-2"/>
          <c:w val="0.93768196358267708"/>
          <c:h val="0.843723428148233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 nearest neighbors</c:v>
                </c:pt>
                <c:pt idx="1">
                  <c:v>Decision Tree</c:v>
                </c:pt>
                <c:pt idx="2">
                  <c:v>Support Vector</c:v>
                </c:pt>
                <c:pt idx="3">
                  <c:v>Logistic Regression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0.84799999999999998</c:v>
                </c:pt>
                <c:pt idx="1">
                  <c:v>0.873</c:v>
                </c:pt>
                <c:pt idx="2">
                  <c:v>0.84799999999999998</c:v>
                </c:pt>
                <c:pt idx="3">
                  <c:v>0.84499999999999997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F-4F09-9377-D758E4676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2241008"/>
        <c:axId val="1912246416"/>
      </c:barChart>
      <c:catAx>
        <c:axId val="191224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2246416"/>
        <c:crosses val="autoZero"/>
        <c:auto val="1"/>
        <c:lblAlgn val="ctr"/>
        <c:lblOffset val="100"/>
        <c:noMultiLvlLbl val="0"/>
      </c:catAx>
      <c:valAx>
        <c:axId val="1912246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2241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heaton622/IBMDataScienceCapstone/tree/main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Cooper Heaton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12/20/2023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1564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explored the data to determine training labels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calculated the number of launches at each site and the count of occurrences for each orbit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Lastly, I used the outcome column to create a landing outcome column and exported the results to a csv file. 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github.com/cheaton622/IBMDataScienceCapstone/blob/main/labs-jupyter-spacex-Data%20wrangling.ipynb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132" y="1825625"/>
            <a:ext cx="4300104" cy="35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52653" y="4447309"/>
            <a:ext cx="5632958" cy="19812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github.com/cheaton622/IBMDataScienceCapstone/blob/main/jupyter-labs-eda-dataviz.ipynb.jupyterlite.ipynb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4" y="1825625"/>
            <a:ext cx="5632957" cy="26216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4447309"/>
            <a:ext cx="4882642" cy="19812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2" y="1978025"/>
            <a:ext cx="4882642" cy="246928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 explored the data by visualizing the relationship between flight number/launch site, payload/launch site, success of each orbit type, flight number/orbit type and a yearly trend of launch success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sqlite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store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queries to EDA within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sqlite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database such as: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boosters which have success in drone ship and have payload mass greater than 4000 but less than 6000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github.com/cheaton622/IBMDataScienceCapstone/blob/main/jupyter-labs-eda-sql-coursera_sqllite.ipynb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I marked all launch sites and used map objects to specify the success/failure of launches for each site on the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Assign the launch outcomes to 0 for failure and 1 for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launch sites with a high success rate using color-labeled n=marker clusters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launch sites to see if they are near major structures such as cities, railways, highways, and oceans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github.com/cheaton622/IBMDataScienceCapstone/blob/main/lab_jupyter_launch_site_location.ipynb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dashboard there is a pie char that show the total launche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 by certain launch sites, as well as a scatter plot showing the relationship between outcome/payload mass for different booster versions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github.com/cheaton622/IBMDataScienceCapstone/blob/main/app.py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Load, transform, and split the data into training/testing sets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machine learning models and tune different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 the accuracy of the model with feature engineering and tuning the algorithm to find the best performing classification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github.com/cheaton622/IBMDataScienceCapstone/blob/main/SpaceX_Machine_Learning_Prediction_Part_5.jupyterlite.ipynb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592999" cy="19827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findings of this comparison is that the larger the flight amount at a launch site equals a greater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3048794"/>
            <a:ext cx="10592999" cy="25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8"/>
            <a:ext cx="10515600" cy="13467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greater the payload mass typically means there will be a higher success rate for that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3416532"/>
            <a:ext cx="10515600" cy="26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graph, we can see that ESL-1, GEO, HEO, and SSO had the highest success rate of each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658" y="2006536"/>
            <a:ext cx="5499953" cy="38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5600" cy="9311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that the more flights will yield a higher success rate for each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3225338"/>
            <a:ext cx="10515600" cy="26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13009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orbit sites use a smaller payload to yield a high success rate except for PO, YLEO, and ISS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3754931"/>
            <a:ext cx="10515600" cy="21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line chart shows that launch success has increased significantly since 2013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361" y="1933575"/>
            <a:ext cx="5429250" cy="340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4914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query ‘DISTINCT’ is used to show only unique launch site names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86" y="2049147"/>
            <a:ext cx="41243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6577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 is used to select only the first 5 rows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342" y="1596044"/>
            <a:ext cx="5813630" cy="4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1614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sum of payload mass by using the SUM() function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Specify the customer using a WHERE statement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11" y="1922578"/>
            <a:ext cx="4876800" cy="2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5833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2,928.4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211" y="1923703"/>
            <a:ext cx="4343400" cy="30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1614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ground landing date is December 22,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036" y="2019300"/>
            <a:ext cx="53625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9877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have been 4 different booster versions to land successfully with a payload between 4,000 and 6,000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33" y="1657350"/>
            <a:ext cx="5059378" cy="41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38102"/>
            <a:ext cx="4017889" cy="4989109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with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5721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wildcard feature “%” to find that there were 100 successful outcomes and 1 failure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311" y="1621068"/>
            <a:ext cx="4686300" cy="42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4108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query there is a subquery that has a WHERE clause using the MAX() function to determine which booster versions have used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09" y="1759671"/>
            <a:ext cx="5639063" cy="42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5770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uses a WHERE clause to specify that landing outcome equals failure and it is in the year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5" y="1775461"/>
            <a:ext cx="5508266" cy="425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14033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shows the landing outcomes in the dates between 2010-06-04 and 2017-03-20.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outcomes are sorted by count in descending order using the ORDER BY clause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936" y="1825625"/>
            <a:ext cx="4638675" cy="39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904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err="1" smtClean="0"/>
              <a:t>SpaceX</a:t>
            </a:r>
            <a:r>
              <a:rPr lang="en-US" dirty="0" smtClean="0"/>
              <a:t> launch sites are on the coasts of Florida and California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SpaceX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12" y="1936865"/>
            <a:ext cx="5506059" cy="40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810303" cy="240555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These are the Florida launch sites</a:t>
            </a:r>
          </a:p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The green  indicate successful launches and red are unsuccessful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 with Color Labels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19" y="1825625"/>
            <a:ext cx="4863292" cy="4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53351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not close to railways, highways, or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close to coastlines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 Proximity to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M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ajor Landmarks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88" y="1690688"/>
            <a:ext cx="2000250" cy="3343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38" y="1690688"/>
            <a:ext cx="282892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637" y="3357564"/>
            <a:ext cx="2828925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388" y="5033964"/>
            <a:ext cx="1590675" cy="1057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063" y="5016718"/>
            <a:ext cx="1304925" cy="1074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3600" y="4206240"/>
            <a:ext cx="136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Railway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15846" y="1977122"/>
            <a:ext cx="136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Highway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75237" y="4233949"/>
            <a:ext cx="136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Coast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20478" y="5110334"/>
            <a:ext cx="136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City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69346" y="5033964"/>
            <a:ext cx="136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Coastline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9877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Percentage by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342" y="1825625"/>
            <a:ext cx="5630662" cy="361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343" y="4130675"/>
            <a:ext cx="1382858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12422"/>
            <a:ext cx="10530113" cy="471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will determine if the rocket can land successfully?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81887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achieved a 76.9% success percentage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with the Highest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009" y="2104245"/>
            <a:ext cx="5795963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12500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 success rate for lower weighted payloads is higher than the heavy weighted payloads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 Launch Outcome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906982"/>
            <a:ext cx="10515600" cy="21185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7731" y="3408218"/>
            <a:ext cx="3325091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Payload 0-4000kg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52226" y="3408218"/>
            <a:ext cx="3325091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Payload 4000-10000kg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model has the highest accuracy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33007275"/>
              </p:ext>
            </p:extLst>
          </p:nvPr>
        </p:nvGraphicFramePr>
        <p:xfrm>
          <a:off x="6259484" y="2082114"/>
          <a:ext cx="4871258" cy="3943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5667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the decision tree classification model shows how well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can distinguish between the different classes.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also shows that 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classifier could have been more accurate if it did not mark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 landings as 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36" y="1739323"/>
            <a:ext cx="50196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had greater success rates when they had a higher number of flights.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has increased dramatically over time.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orbits with the highest success rates were ES-L 1, GEO, HEO, SSO, and VLEO.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with the highest success rate was KSC LC-39A.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was the most successful algorithm to predict if the first stage would land.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of my relevant assets are 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my GitHub repository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github.com/cheaton622/IBMDataScienceCapstone/tree/main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API and web scraping from Wikipedia.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get request to the </a:t>
            </a:r>
            <a:r>
              <a:rPr lang="en-US" dirty="0" err="1" smtClean="0"/>
              <a:t>SpaceX</a:t>
            </a:r>
            <a:r>
              <a:rPr lang="en-US" dirty="0" smtClean="0"/>
              <a:t> API was used to collect the data.</a:t>
            </a:r>
          </a:p>
          <a:p>
            <a:r>
              <a:rPr lang="en-US" dirty="0" smtClean="0"/>
              <a:t>Next, decode the response using .</a:t>
            </a:r>
            <a:r>
              <a:rPr lang="en-US" dirty="0" err="1" smtClean="0"/>
              <a:t>json</a:t>
            </a:r>
            <a:r>
              <a:rPr lang="en-US" dirty="0" smtClean="0"/>
              <a:t>() function and turn it into a pandas </a:t>
            </a:r>
            <a:r>
              <a:rPr lang="en-US" dirty="0" err="1" smtClean="0"/>
              <a:t>dataframe</a:t>
            </a:r>
            <a:r>
              <a:rPr lang="en-US" dirty="0" smtClean="0"/>
              <a:t> with .</a:t>
            </a:r>
            <a:r>
              <a:rPr lang="en-US" dirty="0" err="1" smtClean="0"/>
              <a:t>json_normalize</a:t>
            </a:r>
            <a:r>
              <a:rPr lang="en-US" dirty="0" smtClean="0"/>
              <a:t>().</a:t>
            </a:r>
          </a:p>
          <a:p>
            <a:r>
              <a:rPr lang="en-US" dirty="0" smtClean="0"/>
              <a:t>Then, clean the data and fill in missing values when necessary.</a:t>
            </a:r>
          </a:p>
          <a:p>
            <a:r>
              <a:rPr lang="en-US" dirty="0" smtClean="0"/>
              <a:t>To get the Falcon 9 launch records we must perform web scraping with </a:t>
            </a:r>
            <a:r>
              <a:rPr lang="en-US" dirty="0" err="1" smtClean="0"/>
              <a:t>BeautifulSoup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Once we have the launch records we need to parse the data and convert it to a pandas </a:t>
            </a:r>
            <a:r>
              <a:rPr lang="en-US" dirty="0" err="1" smtClean="0"/>
              <a:t>dataframe</a:t>
            </a:r>
            <a:r>
              <a:rPr lang="en-US" dirty="0" smtClean="0"/>
              <a:t> for future analysis.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called a get request to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to collect data and then clean the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github.com/cheaton622/IBMDataScienceCapstone/blob/main/jupyter-labs-spacex-data-collection-api.ipynb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1" y="1736480"/>
            <a:ext cx="5547710" cy="43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Falcon 9 launch records then parse the data and convert it to a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github.com/cheaton622/IBMDataScienceCapstone/blob/main/jupyter-labs-webscraping.ipynb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1" y="1792288"/>
            <a:ext cx="5062539" cy="42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5505</TotalTime>
  <Words>1354</Words>
  <Application>Microsoft Office PowerPoint</Application>
  <PresentationFormat>Widescreen</PresentationFormat>
  <Paragraphs>209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Cooper Heaton</cp:lastModifiedBy>
  <cp:revision>243</cp:revision>
  <dcterms:created xsi:type="dcterms:W3CDTF">2021-04-29T18:58:34Z</dcterms:created>
  <dcterms:modified xsi:type="dcterms:W3CDTF">2024-01-04T21:21:21Z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